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4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C86EF-B0BA-44A6-A203-6883E874C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A89FB2-7847-4FC6-9D34-8AAA4596D8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DCDD7-F6EF-49E0-8E33-B00DB57A1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89FB5-B42A-4BF0-9453-A11C25C2E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B6134-FD3D-4635-B39D-995680B01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532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FAB5D-A423-484D-AE83-5ADFA464F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0231C5-B6BD-4F90-BE48-00FA42FB36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207902-E62A-443B-B6A0-09C458D3A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36CFF-0DAC-4D2B-B96B-D79106058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96AEA-0E19-4179-A198-7905672BA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81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0A642F-FB4E-47C7-8C50-10B9A9466A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34E74-7BA0-4FEE-8FA7-56D9BC8B06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2E293-76F4-453B-9CCE-E6DF94AFC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69190-8781-4B15-A015-B3B1C1A0F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783D4-F2B3-4CFE-833E-36004CA5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982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E64C9-62F4-49F3-86ED-BD3A156A6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9A799-73BF-4063-9897-298668843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32712-281B-42C5-960B-AFF240E8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A9761-B971-44FE-8C93-94F8E9A25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2462B-2E2D-4286-96EC-512BAD40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657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04B58-E763-448A-AA9B-8E7ACFE8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07702-0539-462B-AE50-D93C023D5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CE184-881E-44EB-9D80-EF55E9511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6C9F6-0D1A-4BDF-A919-4868DBC6D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9F182-D873-4993-BD26-A1EE41F23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87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0B480-0381-40A2-8978-BCFF6FB2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D4441-A069-4FA7-B13A-A0706756B1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F8D0F1-04EE-45AE-A4C7-EE6976558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3BBF5-CA61-4725-AFEE-A9410CCD6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630ADB-78D9-44D1-884D-577DA41C8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B19943-6C17-40A8-AFB4-FCBEF5754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61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D0646-D07B-4261-9AB0-F8DF22AC1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49DB-4A4F-411F-A38A-501108335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B185D7-B3E5-44E6-8222-1C297B809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D3EDFF-3A03-4CBD-83E7-E07462A03A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2E3936-534A-4A00-900D-E972F39973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7F46CB-4969-4DC5-A512-12D4A8AA9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B29F22-5DE4-44B6-994E-C45C79F3D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E2E415-F8B0-4585-AF81-A97A00EDC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154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2C477-1D15-4DBF-921E-2CC5F3A02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79C583-74D8-46D0-952A-AF6E5682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C6659A-D196-4F92-A7AB-FE0464D9B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F75508-851F-42F2-B117-3F8AE7A7C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4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2EE6E4-8765-44DA-B57F-3AA741D9A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2C0E7F-C735-4C41-A9E5-FD8C2A0C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7AFB88-6153-4410-81C7-08B7EA10B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138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DBE5-389B-42F5-9471-198D66E2F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BF445-698A-472C-BD08-BF6A2C4AE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59994-6C91-4307-BF20-8C42ED776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6D6249-E639-45A0-8D65-294ECB5E8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8B7BD-91AA-47E7-9355-BB71E61E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F37790-0B82-4F1C-8930-DB3D5FFAB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09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592AE-FEB4-4645-96AC-09D998290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68EFE-0023-4D33-8BC6-FD132D92A0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80AB61-46AF-4FEA-A475-4898ACACA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06415-61E1-4B6D-A1A7-38F1EDA1F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DB8D79-D7CF-47A5-B81D-3B0A38256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4CE14-70F3-44F9-8FB7-F75026475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50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B74523-6459-4839-A755-D1AE9F53A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83CB25-F5EE-4A86-B2D1-D4998E8DF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431F8-7963-442E-A72D-79A9A8B49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FDCA6-D38A-4F61-86B1-1954FFE4A735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1848CE-69B1-4244-A4D8-75C9B25A65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05F90-A4A2-49D2-9BB6-98303089F6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FCCFB-AE02-470F-AD2B-06287A00E9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25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503EA-61E6-415C-B2A9-A24050C06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XML schema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79B018-2ACC-412A-8202-EB71F49001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68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87B20-79BF-45E5-BFC9-D078946A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9D44F-B5FB-4D56-8053-08FC1A4EA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23CBEE-EC78-4CFA-B4E8-8E947A6EF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985962"/>
            <a:ext cx="69246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4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F0EF-3F06-47A1-87FE-EA26C7C36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7FF44-E469-4040-98CE-0D799FCA7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PDI</a:t>
            </a:r>
          </a:p>
          <a:p>
            <a:endParaRPr lang="en-GB" dirty="0"/>
          </a:p>
          <a:p>
            <a:r>
              <a:rPr lang="en-GB" dirty="0"/>
              <a:t>%</a:t>
            </a:r>
            <a:r>
              <a:rPr lang="en-GB" dirty="0" err="1"/>
              <a:t>pdi_home</a:t>
            </a:r>
            <a:r>
              <a:rPr lang="en-GB" dirty="0"/>
              <a:t>%</a:t>
            </a:r>
            <a:r>
              <a:rPr lang="en-US" dirty="0"/>
              <a:t>\data-integration\lib\mysql-connector-java-8.0.15.jar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9223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48E37-EDA2-49CA-A287-BE8F80FA2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7A67B0-BCA0-42DE-9BFC-EB47D1E8E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Titanik</a:t>
            </a:r>
            <a:r>
              <a:rPr lang="en-US" dirty="0"/>
              <a:t> dataset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85CB8F-2061-487F-A7C5-EA34FF7A6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832" y="1825625"/>
            <a:ext cx="4884187" cy="456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28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BFA95-5110-4B65-9E24-B241ADAC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3B790-FD1E-4CF1-9B87-CB0BF6B6E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6B9A34-100E-49FE-9914-CF884E863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044700"/>
            <a:ext cx="7258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62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70DB8-45CC-4E3E-BB4F-1D5092A84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902CC7-319E-440C-A6E4-6A86E0CE9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0DB0F9-4C13-4635-AC9C-A08E8DBA0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43012"/>
            <a:ext cx="106394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76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F1796-767A-4A0A-A029-BAB5D8E92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B9394-445E-49B9-8BE9-C4272BD3F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900487-03D0-40E6-8E47-47EBB462E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383" y="0"/>
            <a:ext cx="9527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36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01FBE-7BF4-447C-A417-C46D43087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5AE62-9531-43B6-9D8A-9D49AE71A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EA6435-E592-4F2C-9904-66005DBC5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13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8D6A4-0453-4D3D-85B0-09430E38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C6D76-F818-4307-8524-56CBD7884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ABA57C-9682-490B-911B-4548FB2ED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24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199AA-3220-45BF-9B5D-9732875CC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4C6B9-32C3-4DCD-8422-DDB3612EB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9C5D32-2554-4791-AA64-B5B23DEFF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9109"/>
            <a:ext cx="12192000" cy="3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1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18</Words>
  <Application>Microsoft Office PowerPoint</Application>
  <PresentationFormat>Widescreen</PresentationFormat>
  <Paragraphs>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XML schema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XML schema</dc:title>
  <dc:creator>savo tomovic</dc:creator>
  <cp:lastModifiedBy>savo tomovic</cp:lastModifiedBy>
  <cp:revision>6</cp:revision>
  <dcterms:created xsi:type="dcterms:W3CDTF">2019-03-07T19:54:43Z</dcterms:created>
  <dcterms:modified xsi:type="dcterms:W3CDTF">2019-03-08T10:10:54Z</dcterms:modified>
</cp:coreProperties>
</file>